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>
        <p:scale>
          <a:sx n="90" d="100"/>
          <a:sy n="90" d="100"/>
        </p:scale>
        <p:origin x="-1194" y="-6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174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117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571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509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432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33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908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609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19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26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061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976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2" y="1541209"/>
            <a:ext cx="7772400" cy="3109494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/>
                <a:cs typeface="Times New Roman"/>
              </a:rPr>
              <a:t>Итоги ГИА </a:t>
            </a:r>
            <a:br>
              <a:rPr lang="ru-RU" b="1" i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b="1" i="1" dirty="0">
                <a:solidFill>
                  <a:srgbClr val="002060"/>
                </a:solidFill>
                <a:latin typeface="Times New Roman"/>
                <a:cs typeface="Times New Roman"/>
              </a:rPr>
              <a:t>(ОГЭ и ЕГЭ)</a:t>
            </a:r>
            <a:br>
              <a:rPr lang="ru-RU" b="1" i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2022-2023</a:t>
            </a:r>
            <a:r>
              <a:rPr lang="ru-RU" b="1" i="1" dirty="0">
                <a:solidFill>
                  <a:srgbClr val="002060"/>
                </a:solidFill>
                <a:latin typeface="Times New Roman"/>
                <a:cs typeface="Times New Roman"/>
              </a:rPr>
              <a:t> учебный год</a:t>
            </a:r>
            <a:endParaRPr lang="en-US" dirty="0">
              <a:solidFill>
                <a:srgbClr val="002060"/>
              </a:solidFill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4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1">
            <a:extLst>
              <a:ext uri="{FF2B5EF4-FFF2-40B4-BE49-F238E27FC236}">
                <a16:creationId xmlns:a16="http://schemas.microsoft.com/office/drawing/2014/main" xmlns="" id="{8D23994C-0159-4695-933D-F27AA17B3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352" y="278817"/>
            <a:ext cx="6497051" cy="53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en-US" sz="2800" b="1" dirty="0">
                <a:solidFill>
                  <a:srgbClr val="FFFF00"/>
                </a:solidFill>
                <a:latin typeface="Times New Roman"/>
                <a:cs typeface="Arial"/>
              </a:rPr>
              <a:t>Результаты ГИА-9 (ОГЭ) - </a:t>
            </a:r>
            <a:r>
              <a:rPr lang="ru-RU" altLang="en-US" sz="2800" b="1" dirty="0" smtClean="0">
                <a:solidFill>
                  <a:srgbClr val="FFFF00"/>
                </a:solidFill>
                <a:latin typeface="Times New Roman"/>
                <a:cs typeface="Arial"/>
              </a:rPr>
              <a:t>2023</a:t>
            </a:r>
            <a:endParaRPr lang="ru-RU" altLang="en-US" sz="28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34B39893-D7AC-4287-B680-F6B04AF7D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8780352"/>
              </p:ext>
            </p:extLst>
          </p:nvPr>
        </p:nvGraphicFramePr>
        <p:xfrm>
          <a:off x="818708" y="1350335"/>
          <a:ext cx="10728249" cy="3540643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2371059">
                  <a:extLst>
                    <a:ext uri="{9D8B030D-6E8A-4147-A177-3AD203B41FA5}">
                      <a16:colId xmlns:a16="http://schemas.microsoft.com/office/drawing/2014/main" xmlns="" val="3686153395"/>
                    </a:ext>
                  </a:extLst>
                </a:gridCol>
                <a:gridCol w="1488559">
                  <a:extLst>
                    <a:ext uri="{9D8B030D-6E8A-4147-A177-3AD203B41FA5}">
                      <a16:colId xmlns:a16="http://schemas.microsoft.com/office/drawing/2014/main" xmlns="" val="2904195113"/>
                    </a:ext>
                  </a:extLst>
                </a:gridCol>
                <a:gridCol w="1711841"/>
                <a:gridCol w="1467293"/>
                <a:gridCol w="1912512"/>
                <a:gridCol w="1776985"/>
              </a:tblGrid>
              <a:tr h="10621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9718988"/>
                  </a:ext>
                </a:extLst>
              </a:tr>
              <a:tr h="708129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Богдан М.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677761"/>
                  </a:ext>
                </a:extLst>
              </a:tr>
              <a:tr h="885161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Дарья Г.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6752459"/>
                  </a:ext>
                </a:extLst>
              </a:tr>
              <a:tr h="885161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 М.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606949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F812466-E4E6-47A3-8806-F606C4AE5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2" y="1"/>
            <a:ext cx="1590382" cy="109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254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1">
            <a:extLst>
              <a:ext uri="{FF2B5EF4-FFF2-40B4-BE49-F238E27FC236}">
                <a16:creationId xmlns:a16="http://schemas.microsoft.com/office/drawing/2014/main" xmlns="" id="{8D23994C-0159-4695-933D-F27AA17B3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313" y="278817"/>
            <a:ext cx="5797108" cy="53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en-US" sz="2800" b="1" dirty="0">
                <a:solidFill>
                  <a:srgbClr val="FFFF00"/>
                </a:solidFill>
                <a:latin typeface="Times New Roman"/>
                <a:cs typeface="Arial"/>
              </a:rPr>
              <a:t>Результаты ГИА-</a:t>
            </a:r>
            <a:r>
              <a:rPr lang="en-US" altLang="en-US" sz="2800" b="1" dirty="0">
                <a:solidFill>
                  <a:srgbClr val="FFFF00"/>
                </a:solidFill>
                <a:latin typeface="Times New Roman"/>
                <a:cs typeface="Arial"/>
              </a:rPr>
              <a:t>11</a:t>
            </a:r>
            <a:r>
              <a:rPr lang="ru-RU" altLang="en-US" sz="2800" b="1" dirty="0">
                <a:solidFill>
                  <a:srgbClr val="FFFF00"/>
                </a:solidFill>
                <a:latin typeface="Times New Roman"/>
                <a:cs typeface="Arial"/>
              </a:rPr>
              <a:t> (ЕГЭ) - </a:t>
            </a:r>
            <a:r>
              <a:rPr lang="ru-RU" altLang="en-US" sz="2800" b="1" dirty="0" smtClean="0">
                <a:solidFill>
                  <a:srgbClr val="FFFF00"/>
                </a:solidFill>
                <a:latin typeface="Times New Roman"/>
                <a:cs typeface="Arial"/>
              </a:rPr>
              <a:t>2023</a:t>
            </a:r>
            <a:endParaRPr lang="ru-RU" altLang="en-US" sz="28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B2DB870-FFA7-47C6-932A-BAFDF054C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8200723"/>
              </p:ext>
            </p:extLst>
          </p:nvPr>
        </p:nvGraphicFramePr>
        <p:xfrm>
          <a:off x="1244007" y="1265272"/>
          <a:ext cx="9750058" cy="4873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7962">
                  <a:extLst>
                    <a:ext uri="{9D8B030D-6E8A-4147-A177-3AD203B41FA5}">
                      <a16:colId xmlns:a16="http://schemas.microsoft.com/office/drawing/2014/main" xmlns="" val="3374772612"/>
                    </a:ext>
                  </a:extLst>
                </a:gridCol>
                <a:gridCol w="1755475">
                  <a:extLst>
                    <a:ext uri="{9D8B030D-6E8A-4147-A177-3AD203B41FA5}">
                      <a16:colId xmlns:a16="http://schemas.microsoft.com/office/drawing/2014/main" xmlns="" val="1524377431"/>
                    </a:ext>
                  </a:extLst>
                </a:gridCol>
                <a:gridCol w="1568074">
                  <a:extLst>
                    <a:ext uri="{9D8B030D-6E8A-4147-A177-3AD203B41FA5}">
                      <a16:colId xmlns:a16="http://schemas.microsoft.com/office/drawing/2014/main" xmlns="" val="3311130690"/>
                    </a:ext>
                  </a:extLst>
                </a:gridCol>
                <a:gridCol w="1864816"/>
                <a:gridCol w="1393601">
                  <a:extLst>
                    <a:ext uri="{9D8B030D-6E8A-4147-A177-3AD203B41FA5}">
                      <a16:colId xmlns:a16="http://schemas.microsoft.com/office/drawing/2014/main" xmlns="" val="1120622924"/>
                    </a:ext>
                  </a:extLst>
                </a:gridCol>
                <a:gridCol w="1520130">
                  <a:extLst>
                    <a:ext uri="{9D8B030D-6E8A-4147-A177-3AD203B41FA5}">
                      <a16:colId xmlns:a16="http://schemas.microsoft.com/office/drawing/2014/main" xmlns="" val="4141541289"/>
                    </a:ext>
                  </a:extLst>
                </a:gridCol>
              </a:tblGrid>
              <a:tr h="1318437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2753613"/>
                  </a:ext>
                </a:extLst>
              </a:tr>
              <a:tr h="691119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Александра А.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289350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Виктория Н.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9365481"/>
                  </a:ext>
                </a:extLst>
              </a:tr>
              <a:tr h="467832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Мария Ф.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3854119"/>
                  </a:ext>
                </a:extLst>
              </a:tr>
              <a:tr h="878959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Матвей Я.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336530"/>
                  </a:ext>
                </a:extLst>
              </a:tr>
              <a:tr h="878959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Ева Ж.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8000" marR="1800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7AE2416-946A-41C1-9311-A1B28701F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2" y="1"/>
            <a:ext cx="1590382" cy="109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901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81</Words>
  <Application>Microsoft Office PowerPoint</Application>
  <PresentationFormat>Произвольный</PresentationFormat>
  <Paragraphs>46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Итоги ГИА  (ОГЭ и ЕГЭ) 2022-2023 учебный год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57</cp:revision>
  <dcterms:created xsi:type="dcterms:W3CDTF">2015-12-01T21:32:24Z</dcterms:created>
  <dcterms:modified xsi:type="dcterms:W3CDTF">2024-06-25T06:24:21Z</dcterms:modified>
</cp:coreProperties>
</file>