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34587" autoAdjust="0"/>
    <p:restoredTop sz="94660" autoAdjust="0"/>
  </p:normalViewPr>
  <p:slideViewPr>
    <p:cSldViewPr snapToGrid="0">
      <p:cViewPr>
        <p:scale>
          <a:sx n="90" d="100"/>
          <a:sy n="90" d="100"/>
        </p:scale>
        <p:origin x="-1194" y="-6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1743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1171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5710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95092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34328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333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8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9085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06090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1191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926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8"/>
            <a:ext cx="617220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061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pPr/>
              <a:t>6/25/2024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976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2" y="1541209"/>
            <a:ext cx="7772400" cy="3109494"/>
          </a:xfrm>
        </p:spPr>
        <p:txBody>
          <a:bodyPr>
            <a:normAutofit/>
          </a:bodyPr>
          <a:lstStyle/>
          <a:p>
            <a:r>
              <a:rPr lang="ru-RU" b="1" i="1" dirty="0">
                <a:solidFill>
                  <a:srgbClr val="002060"/>
                </a:solidFill>
                <a:latin typeface="Times New Roman"/>
                <a:cs typeface="Times New Roman"/>
              </a:rPr>
              <a:t>Итоги ГИА </a:t>
            </a:r>
            <a:br>
              <a:rPr lang="ru-RU" b="1" i="1" dirty="0">
                <a:solidFill>
                  <a:srgbClr val="002060"/>
                </a:solidFill>
                <a:latin typeface="Times New Roman"/>
                <a:cs typeface="Times New Roman"/>
              </a:rPr>
            </a:br>
            <a:r>
              <a:rPr lang="ru-RU" b="1" i="1" dirty="0">
                <a:solidFill>
                  <a:srgbClr val="002060"/>
                </a:solidFill>
                <a:latin typeface="Times New Roman"/>
                <a:cs typeface="Times New Roman"/>
              </a:rPr>
              <a:t>(ОГЭ и ЕГЭ)</a:t>
            </a:r>
            <a:br>
              <a:rPr lang="ru-RU" b="1" i="1" dirty="0">
                <a:solidFill>
                  <a:srgbClr val="002060"/>
                </a:solidFill>
                <a:latin typeface="Times New Roman"/>
                <a:cs typeface="Times New Roman"/>
              </a:rPr>
            </a:br>
            <a:r>
              <a:rPr lang="ru-RU" b="1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2022-2023</a:t>
            </a:r>
            <a:r>
              <a:rPr lang="ru-RU" b="1" i="1" dirty="0">
                <a:solidFill>
                  <a:srgbClr val="002060"/>
                </a:solidFill>
                <a:latin typeface="Times New Roman"/>
                <a:cs typeface="Times New Roman"/>
              </a:rPr>
              <a:t> учебный год</a:t>
            </a:r>
            <a:endParaRPr lang="en-US" dirty="0">
              <a:solidFill>
                <a:srgbClr val="002060"/>
              </a:solidFill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4440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1">
            <a:extLst>
              <a:ext uri="{FF2B5EF4-FFF2-40B4-BE49-F238E27FC236}">
                <a16:creationId xmlns:a16="http://schemas.microsoft.com/office/drawing/2014/main" xmlns="" id="{8D23994C-0159-4695-933D-F27AA17B3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5352" y="278817"/>
            <a:ext cx="6497051" cy="536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en-US" sz="2800" b="1" dirty="0">
                <a:solidFill>
                  <a:srgbClr val="FFFF00"/>
                </a:solidFill>
                <a:latin typeface="Times New Roman"/>
                <a:cs typeface="Arial"/>
              </a:rPr>
              <a:t>Результаты ГИА-9 (ОГЭ) - </a:t>
            </a:r>
            <a:r>
              <a:rPr lang="ru-RU" altLang="en-US" sz="2800" b="1" dirty="0" smtClean="0">
                <a:solidFill>
                  <a:srgbClr val="FFFF00"/>
                </a:solidFill>
                <a:latin typeface="Times New Roman"/>
                <a:cs typeface="Arial"/>
              </a:rPr>
              <a:t>2023</a:t>
            </a:r>
            <a:endParaRPr lang="ru-RU" altLang="en-US" sz="2800" b="1" dirty="0">
              <a:solidFill>
                <a:srgbClr val="FFFF00"/>
              </a:solidFill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34B39893-D7AC-4287-B680-F6B04AF7D7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78780352"/>
              </p:ext>
            </p:extLst>
          </p:nvPr>
        </p:nvGraphicFramePr>
        <p:xfrm>
          <a:off x="818708" y="1350335"/>
          <a:ext cx="10728249" cy="3540643"/>
        </p:xfrm>
        <a:graphic>
          <a:graphicData uri="http://schemas.openxmlformats.org/drawingml/2006/table">
            <a:tbl>
              <a:tblPr firstRow="1" firstCol="1" bandRow="1">
                <a:tableStyleId>{775DCB02-9BB8-47FD-8907-85C794F793BA}</a:tableStyleId>
              </a:tblPr>
              <a:tblGrid>
                <a:gridCol w="2371059">
                  <a:extLst>
                    <a:ext uri="{9D8B030D-6E8A-4147-A177-3AD203B41FA5}">
                      <a16:colId xmlns:a16="http://schemas.microsoft.com/office/drawing/2014/main" xmlns="" val="3686153395"/>
                    </a:ext>
                  </a:extLst>
                </a:gridCol>
                <a:gridCol w="1488559">
                  <a:extLst>
                    <a:ext uri="{9D8B030D-6E8A-4147-A177-3AD203B41FA5}">
                      <a16:colId xmlns:a16="http://schemas.microsoft.com/office/drawing/2014/main" xmlns="" val="2904195113"/>
                    </a:ext>
                  </a:extLst>
                </a:gridCol>
                <a:gridCol w="1711841"/>
                <a:gridCol w="1467293"/>
                <a:gridCol w="1912512"/>
                <a:gridCol w="1776985"/>
              </a:tblGrid>
              <a:tr h="106219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КЛАСС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 язык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49718988"/>
                  </a:ext>
                </a:extLst>
              </a:tr>
              <a:tr h="708129"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Богдан М.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69677761"/>
                  </a:ext>
                </a:extLst>
              </a:tr>
              <a:tr h="885161"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Дарья Г.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56752459"/>
                  </a:ext>
                </a:extLst>
              </a:tr>
              <a:tr h="885161"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Федор М.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4606949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AF812466-E4E6-47A3-8806-F606C4AE53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2" y="1"/>
            <a:ext cx="1590382" cy="1094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62541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1">
            <a:extLst>
              <a:ext uri="{FF2B5EF4-FFF2-40B4-BE49-F238E27FC236}">
                <a16:creationId xmlns:a16="http://schemas.microsoft.com/office/drawing/2014/main" xmlns="" id="{8D23994C-0159-4695-933D-F27AA17B3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7313" y="278817"/>
            <a:ext cx="5797108" cy="536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en-US" sz="2800" b="1" dirty="0">
                <a:solidFill>
                  <a:srgbClr val="FFFF00"/>
                </a:solidFill>
                <a:latin typeface="Times New Roman"/>
                <a:cs typeface="Arial"/>
              </a:rPr>
              <a:t>Результаты ГИА-</a:t>
            </a:r>
            <a:r>
              <a:rPr lang="en-US" altLang="en-US" sz="2800" b="1" dirty="0">
                <a:solidFill>
                  <a:srgbClr val="FFFF00"/>
                </a:solidFill>
                <a:latin typeface="Times New Roman"/>
                <a:cs typeface="Arial"/>
              </a:rPr>
              <a:t>11</a:t>
            </a:r>
            <a:r>
              <a:rPr lang="ru-RU" altLang="en-US" sz="2800" b="1" dirty="0">
                <a:solidFill>
                  <a:srgbClr val="FFFF00"/>
                </a:solidFill>
                <a:latin typeface="Times New Roman"/>
                <a:cs typeface="Arial"/>
              </a:rPr>
              <a:t> (ЕГЭ) - </a:t>
            </a:r>
            <a:r>
              <a:rPr lang="ru-RU" altLang="en-US" sz="2800" b="1" dirty="0" smtClean="0">
                <a:solidFill>
                  <a:srgbClr val="FFFF00"/>
                </a:solidFill>
                <a:latin typeface="Times New Roman"/>
                <a:cs typeface="Arial"/>
              </a:rPr>
              <a:t>2023</a:t>
            </a:r>
            <a:endParaRPr lang="ru-RU" altLang="en-US" sz="2800" b="1" dirty="0">
              <a:solidFill>
                <a:srgbClr val="FFFF00"/>
              </a:solidFill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AB2DB870-FFA7-47C6-932A-BAFDF054C7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78200723"/>
              </p:ext>
            </p:extLst>
          </p:nvPr>
        </p:nvGraphicFramePr>
        <p:xfrm>
          <a:off x="1244007" y="1265272"/>
          <a:ext cx="9750058" cy="48732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7962">
                  <a:extLst>
                    <a:ext uri="{9D8B030D-6E8A-4147-A177-3AD203B41FA5}">
                      <a16:colId xmlns:a16="http://schemas.microsoft.com/office/drawing/2014/main" xmlns="" val="3374772612"/>
                    </a:ext>
                  </a:extLst>
                </a:gridCol>
                <a:gridCol w="1755475">
                  <a:extLst>
                    <a:ext uri="{9D8B030D-6E8A-4147-A177-3AD203B41FA5}">
                      <a16:colId xmlns:a16="http://schemas.microsoft.com/office/drawing/2014/main" xmlns="" val="1524377431"/>
                    </a:ext>
                  </a:extLst>
                </a:gridCol>
                <a:gridCol w="1568074">
                  <a:extLst>
                    <a:ext uri="{9D8B030D-6E8A-4147-A177-3AD203B41FA5}">
                      <a16:colId xmlns:a16="http://schemas.microsoft.com/office/drawing/2014/main" xmlns="" val="3311130690"/>
                    </a:ext>
                  </a:extLst>
                </a:gridCol>
                <a:gridCol w="1864816"/>
                <a:gridCol w="1393601">
                  <a:extLst>
                    <a:ext uri="{9D8B030D-6E8A-4147-A177-3AD203B41FA5}">
                      <a16:colId xmlns:a16="http://schemas.microsoft.com/office/drawing/2014/main" xmlns="" val="1120622924"/>
                    </a:ext>
                  </a:extLst>
                </a:gridCol>
                <a:gridCol w="1520130">
                  <a:extLst>
                    <a:ext uri="{9D8B030D-6E8A-4147-A177-3AD203B41FA5}">
                      <a16:colId xmlns:a16="http://schemas.microsoft.com/office/drawing/2014/main" xmlns="" val="4141541289"/>
                    </a:ext>
                  </a:extLst>
                </a:gridCol>
              </a:tblGrid>
              <a:tr h="1318437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класс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02753613"/>
                  </a:ext>
                </a:extLst>
              </a:tr>
              <a:tr h="691119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Александра А.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87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3289350"/>
                  </a:ext>
                </a:extLst>
              </a:tr>
              <a:tr h="637954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Виктория Н.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83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76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9365481"/>
                  </a:ext>
                </a:extLst>
              </a:tr>
              <a:tr h="467832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Мария Ф.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87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69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73854119"/>
                  </a:ext>
                </a:extLst>
              </a:tr>
              <a:tr h="878959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Матвей Я.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77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4336530"/>
                  </a:ext>
                </a:extLst>
              </a:tr>
              <a:tr h="878959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Ева Ж.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37AE2416-946A-41C1-9311-A1B28701FC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2" y="1"/>
            <a:ext cx="1590382" cy="1094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59011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</TotalTime>
  <Words>81</Words>
  <Application>Microsoft Office PowerPoint</Application>
  <PresentationFormat>Произвольный</PresentationFormat>
  <Paragraphs>46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Итоги ГИА  (ОГЭ и ЕГЭ) 2022-2023 учебный год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user</cp:lastModifiedBy>
  <cp:revision>57</cp:revision>
  <dcterms:created xsi:type="dcterms:W3CDTF">2015-12-01T21:32:24Z</dcterms:created>
  <dcterms:modified xsi:type="dcterms:W3CDTF">2024-06-25T06:24:21Z</dcterms:modified>
</cp:coreProperties>
</file>