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7" r:id="rId5"/>
    <p:sldId id="269" r:id="rId6"/>
    <p:sldId id="275" r:id="rId7"/>
    <p:sldId id="268" r:id="rId8"/>
    <p:sldId id="259" r:id="rId9"/>
    <p:sldId id="260" r:id="rId10"/>
    <p:sldId id="271" r:id="rId11"/>
    <p:sldId id="270" r:id="rId12"/>
    <p:sldId id="265" r:id="rId13"/>
    <p:sldId id="272" r:id="rId14"/>
    <p:sldId id="274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1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F7134-7A13-47D3-B7AB-C5B85A67DB29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9"/>
            <a:ext cx="7772400" cy="1143007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Русские народные игры и забавы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www.runivers.ru/upload/iblock/4df/S-G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6912768" cy="43665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043608" y="585789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Москва 2018 год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АНО СОШ «ФЕНИКС»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Народные игры</a:t>
            </a:r>
            <a:r>
              <a:rPr lang="en-US" b="1" i="1" u="sng" dirty="0" smtClean="0">
                <a:solidFill>
                  <a:srgbClr val="C00000"/>
                </a:solidFill>
              </a:rPr>
              <a:t>: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Салки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 Прятки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Гуси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Горелки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 У медведя во бору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Красочки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Жмурки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Cambria" pitchFamily="18" charset="0"/>
              </a:rPr>
              <a:t>Аленушка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 и Иванушка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Баба Яга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Пчелы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Девочка и медведь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Метелица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-  Вор-воробей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Русская народная игра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«Заря-заряница»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slid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8256638" cy="50495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u="sng" dirty="0" smtClean="0">
                <a:solidFill>
                  <a:srgbClr val="C00000"/>
                </a:solidFill>
              </a:rPr>
              <a:t>Заря-заряница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47893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Заря-заряница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Солнцева сестрица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 полю ходила,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Ключи обронила.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Ключи золотые,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Ленты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голубые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Раз, два – не воронь,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 беги, как огонь!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sch1449sv.mskobr.ru/images/cms/data/e9bffe0ec4f68d95add22987cc9238b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052196"/>
            <a:ext cx="5552007" cy="35774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Русская народная игра</a:t>
            </a: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b="1" i="1" u="sng" dirty="0" smtClean="0">
                <a:solidFill>
                  <a:srgbClr val="002060"/>
                </a:solidFill>
              </a:rPr>
              <a:t>«Как у дядюшки у Трифона»</a:t>
            </a:r>
            <a:endParaRPr lang="ru-RU" b="1" i="1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 </a:t>
            </a:r>
            <a:r>
              <a:rPr lang="ru-RU" sz="7000" b="1" dirty="0" smtClean="0">
                <a:solidFill>
                  <a:srgbClr val="C00000"/>
                </a:solidFill>
              </a:rPr>
              <a:t>А у дядюшки у Трифона</a:t>
            </a:r>
            <a:br>
              <a:rPr lang="ru-RU" sz="7000" b="1" dirty="0" smtClean="0">
                <a:solidFill>
                  <a:srgbClr val="C00000"/>
                </a:solidFill>
              </a:rPr>
            </a:br>
            <a:r>
              <a:rPr lang="ru-RU" sz="7000" b="1" dirty="0" smtClean="0">
                <a:solidFill>
                  <a:srgbClr val="C00000"/>
                </a:solidFill>
              </a:rPr>
              <a:t>Было семеро детей,</a:t>
            </a:r>
            <a:br>
              <a:rPr lang="ru-RU" sz="7000" b="1" dirty="0" smtClean="0">
                <a:solidFill>
                  <a:srgbClr val="C00000"/>
                </a:solidFill>
              </a:rPr>
            </a:br>
            <a:r>
              <a:rPr lang="ru-RU" sz="7000" b="1" dirty="0" smtClean="0">
                <a:solidFill>
                  <a:srgbClr val="C00000"/>
                </a:solidFill>
              </a:rPr>
              <a:t>Семеро сыновей</a:t>
            </a:r>
            <a:br>
              <a:rPr lang="ru-RU" sz="7000" b="1" dirty="0" smtClean="0">
                <a:solidFill>
                  <a:srgbClr val="C00000"/>
                </a:solidFill>
              </a:rPr>
            </a:br>
            <a:r>
              <a:rPr lang="ru-RU" sz="7000" b="1" dirty="0" smtClean="0">
                <a:solidFill>
                  <a:srgbClr val="C00000"/>
                </a:solidFill>
              </a:rPr>
              <a:t>Они не пили, не ели,</a:t>
            </a:r>
            <a:br>
              <a:rPr lang="ru-RU" sz="7000" b="1" dirty="0" smtClean="0">
                <a:solidFill>
                  <a:srgbClr val="C00000"/>
                </a:solidFill>
              </a:rPr>
            </a:br>
            <a:r>
              <a:rPr lang="ru-RU" sz="7000" b="1" dirty="0" smtClean="0">
                <a:solidFill>
                  <a:srgbClr val="C00000"/>
                </a:solidFill>
              </a:rPr>
              <a:t>Друг на друга смотрели.</a:t>
            </a:r>
            <a:br>
              <a:rPr lang="ru-RU" sz="7000" b="1" dirty="0" smtClean="0">
                <a:solidFill>
                  <a:srgbClr val="C00000"/>
                </a:solidFill>
              </a:rPr>
            </a:br>
            <a:r>
              <a:rPr lang="ru-RU" sz="7000" b="1" dirty="0" smtClean="0">
                <a:solidFill>
                  <a:srgbClr val="C00000"/>
                </a:solidFill>
              </a:rPr>
              <a:t>Разом делали, как я!</a:t>
            </a:r>
            <a:r>
              <a:rPr lang="ru-RU" sz="7000" b="1" dirty="0" smtClean="0"/>
              <a:t/>
            </a:r>
            <a:br>
              <a:rPr lang="ru-RU" sz="7000" b="1" dirty="0" smtClean="0"/>
            </a:br>
            <a:endParaRPr lang="ru-RU" sz="7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Игра-развлечение 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u="sng" dirty="0" smtClean="0">
                <a:solidFill>
                  <a:srgbClr val="C00000"/>
                </a:solidFill>
              </a:rPr>
              <a:t>«Ручеёк»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285860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3200" b="1" dirty="0" smtClean="0"/>
              <a:t>Эту игру знали и любили еще наши прабабушки и прадедушки, и дошла она до нас почти в неизменённом виде. </a:t>
            </a:r>
            <a:endParaRPr lang="ru-RU" sz="3200" b="1" dirty="0"/>
          </a:p>
        </p:txBody>
      </p:sp>
      <p:pic>
        <p:nvPicPr>
          <p:cNvPr id="9" name="Содержимое 8" descr="img_587e49b649f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6446" y="2857496"/>
            <a:ext cx="3167589" cy="23756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https://im0-tub-ru.yandex.net/i?id=5aeb55cda5166da8a82874689285c9f2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928934"/>
            <a:ext cx="5373597" cy="36671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1044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Игра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- это источник радости.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Мир детства не может быть без игры. Игра в нашей жизни – это минуты радости, забавы, соревнования.</a:t>
            </a:r>
          </a:p>
        </p:txBody>
      </p:sp>
      <p:pic>
        <p:nvPicPr>
          <p:cNvPr id="4098" name="Picture 2" descr="http://fullref.ru/files/54/91aeafcfe139069e73bb17f4a8360ae2.html_files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532397"/>
            <a:ext cx="5572577" cy="4037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Значение слова игра</a:t>
            </a:r>
            <a:endParaRPr lang="ru-RU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1026" name="Picture 2" descr="C:\Users\User\Desktop\ПРОЕКТ\im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80921" cy="54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71538" y="214290"/>
            <a:ext cx="65008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Значение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народной игры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500043"/>
            <a:ext cx="84969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народных играх отражается любовь народа к веселью, движениям, удальству. Есть игры- забавы с придумыванием нелепиц, со смешными движениями, жестами, «выкупом фантов»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Шутки и юмор характерны для этих игр.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artmight.com/albums/public-domain-art-images/Hans-Thoma-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5599881" cy="38827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narodnie igri detym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57950" y="2500306"/>
            <a:ext cx="2557518" cy="3238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 (4)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овая папка (4)\slid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39183" cy="6179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 (4)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82058" cy="62865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385149"/>
            <a:ext cx="77048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русские народные игры  можно играть в самых различных ситуациях: на прогулках, во время вечернего отдыха, на семейных праздниках.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2051" name="Picture 3" descr="http://www.3ezhika.ru/mamaladushka/wp-content/uploads/6e7f9558bbd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428868"/>
            <a:ext cx="4731086" cy="3953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http://img-fotki.yandex.ru/get/6506/20573769.c/0_82641_86f06fe7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643314"/>
            <a:ext cx="3468367" cy="29365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256750"/>
            <a:ext cx="85689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БАБКА-ЁЖКА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Бабка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Костяная Ножка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печки упала, Ногу сломала,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потом и говорит: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У меня нога болит.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Пошла она на улицу  -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Раздавила курицу.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Пошла на базар –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Раздавила самовар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cs625417.vk.me/v625417849/26a6a/Godqrl_uUfo.jpg"/>
          <p:cNvPicPr/>
          <p:nvPr/>
        </p:nvPicPr>
        <p:blipFill>
          <a:blip r:embed="rId2" cstate="print"/>
          <a:srcRect t="-3125"/>
          <a:stretch>
            <a:fillRect/>
          </a:stretch>
        </p:blipFill>
        <p:spPr bwMode="auto">
          <a:xfrm>
            <a:off x="1785918" y="3689078"/>
            <a:ext cx="4079946" cy="31689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http://bms.24open.ru/images/2e832859a01b510a44162781635636ab"/>
          <p:cNvPicPr>
            <a:picLocks noChangeAspect="1" noChangeArrowheads="1"/>
          </p:cNvPicPr>
          <p:nvPr/>
        </p:nvPicPr>
        <p:blipFill>
          <a:blip r:embed="rId3" cstate="print"/>
          <a:srcRect l="4267" t="3134" r="6126" b="5993"/>
          <a:stretch>
            <a:fillRect/>
          </a:stretch>
        </p:blipFill>
        <p:spPr bwMode="auto">
          <a:xfrm>
            <a:off x="6072198" y="428604"/>
            <a:ext cx="2428892" cy="3354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208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Русские народные игры и забавы</vt:lpstr>
      <vt:lpstr>Значение слова игра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Народные игры:</vt:lpstr>
      <vt:lpstr>Русская народная игра «Заря-заряница»</vt:lpstr>
      <vt:lpstr>Заря-заряница</vt:lpstr>
      <vt:lpstr>Русская народная игра «Как у дядюшки у Трифона»</vt:lpstr>
      <vt:lpstr>Игра-развлечение  «Ручеёк»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подвижные игры</dc:title>
  <dc:creator>Рита</dc:creator>
  <cp:lastModifiedBy>User</cp:lastModifiedBy>
  <cp:revision>35</cp:revision>
  <dcterms:created xsi:type="dcterms:W3CDTF">2015-11-19T18:49:42Z</dcterms:created>
  <dcterms:modified xsi:type="dcterms:W3CDTF">2019-04-04T09:47:29Z</dcterms:modified>
</cp:coreProperties>
</file>